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C460DA-95A2-420F-8B34-1C0A42E1F28D}">
  <a:tblStyle styleId="{E1C460DA-95A2-420F-8B34-1C0A42E1F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b452bb73c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b452bb73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452bb7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b452bb7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452bb7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452bb7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452bb73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b452bb73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452bb73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452bb73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452bb73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452bb73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452bb73c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b452bb73c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452bb73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452bb73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452bb7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452bb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b452bb7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b452bb7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452bb73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b452bb73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b452bb73c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b452bb73c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b452bb73c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b452bb73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b452bb73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b452bb73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b452bb73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b452bb73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550" y="358875"/>
            <a:ext cx="9102900" cy="32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Design (</a:t>
            </a:r>
            <a:r>
              <a:rPr b="1" lang="en"/>
              <a:t>1</a:t>
            </a:r>
            <a:r>
              <a:rPr b="1" lang="en"/>
              <a:t>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chat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chemeClr val="dk2"/>
                </a:solidFill>
              </a:rPr>
              <a:t>Facebook message/whatsapp/signal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633850" y="4303775"/>
            <a:ext cx="1717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</a:t>
            </a:r>
            <a:r>
              <a:rPr lang="en"/>
              <a:t>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7069975" y="1031275"/>
            <a:ext cx="1753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Consistent</a:t>
            </a:r>
            <a:r>
              <a:rPr lang="en" sz="2300"/>
              <a:t>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hashing</a:t>
            </a:r>
            <a:endParaRPr sz="2300"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1980" l="2008" r="0" t="0"/>
          <a:stretch/>
        </p:blipFill>
        <p:spPr>
          <a:xfrm>
            <a:off x="0" y="0"/>
            <a:ext cx="6856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Next? 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design youtube/netflix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Algorithm</a:t>
            </a:r>
            <a:r>
              <a:rPr lang="en"/>
              <a:t> - Dynamic Programming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134"/>
            <a:ext cx="9143998" cy="463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595"/>
            <a:ext cx="9143998" cy="495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6295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700" y="0"/>
            <a:ext cx="3139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" y="0"/>
            <a:ext cx="90501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Idempotence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96250" y="1152475"/>
            <a:ext cx="36357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Idempotence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property of certain operations in mathematics and computer science whereby they can be applied multiple times without changing the result beyond the initial application.</a:t>
            </a:r>
            <a:endParaRPr sz="27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33" y="820975"/>
            <a:ext cx="532136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01050" y="847950"/>
            <a:ext cx="8215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Requirement </a:t>
            </a:r>
            <a:r>
              <a:rPr lang="en" sz="2800"/>
              <a:t>clarification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</a:t>
            </a:r>
            <a:r>
              <a:rPr lang="en" sz="2800"/>
              <a:t>cale of the system - data size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API interface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Database data-model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High-level design(draw a picture)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Detailed design(corner case of user user case, cache, load balance, optimize)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Bottlenecks (single point of failure, replicas of the data if lost, monitoring, alart, autofix/ticket)</a:t>
            </a:r>
            <a:endParaRPr sz="3200">
              <a:solidFill>
                <a:schemeClr val="dk1"/>
              </a:solidFill>
              <a:highlight>
                <a:srgbClr val="E2F4C7"/>
              </a:highlight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01050" y="114575"/>
            <a:ext cx="623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761D"/>
                </a:solidFill>
              </a:rPr>
              <a:t>Normal steps of system design</a:t>
            </a:r>
            <a:endParaRPr b="1" sz="3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facebook message/whatsapp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{E1C460DA-95A2-420F-8B34-1C0A42E1F28D}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Facebook Message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Whatsapp / Signal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permanent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(In server forever)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temporary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(Delete after user receive it, not exist after user delete app)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encryption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they wish, they can read message in the middle server if you didn’t turn on encryption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End to end encryption, middle tier/service can not read the message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 1: Requirements clarifications (ask questions about what use case they want)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81775" y="1069325"/>
            <a:ext cx="87792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 function: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One to one chatting </a:t>
            </a:r>
            <a:r>
              <a:rPr lang="en" sz="1600"/>
              <a:t>message(sent/delivered/read)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</a:t>
            </a:r>
            <a:r>
              <a:rPr lang="en" sz="1600"/>
              <a:t>ser (online/offline-Last seen time)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Picture, video sharing in the message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Extend function: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Group Chats: Messenger should support multiple people talking to each other in a group.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Push notifications for offline user</a:t>
            </a:r>
            <a:endParaRPr b="1">
              <a:solidFill>
                <a:srgbClr val="2E2E4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0" y="707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2. </a:t>
            </a:r>
            <a:r>
              <a:rPr lang="en" sz="2300"/>
              <a:t>Scale of the system data size</a:t>
            </a:r>
            <a:endParaRPr sz="23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3450"/>
            <a:ext cx="7250068" cy="45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7184575" y="973975"/>
            <a:ext cx="1959300" cy="2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Capacity Estimation and Constraints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99" cy="291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7512"/>
            <a:ext cx="9143998" cy="7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525" y="3690800"/>
            <a:ext cx="4865476" cy="13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26800" y="4102138"/>
            <a:ext cx="14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-&gt;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design &amp; Database model design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75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sendMessage(User from, User to, String message, Boolean userActivity)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isUserOnline(String userId)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User {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String userId;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TimeStamp time;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746975" y="2211525"/>
            <a:ext cx="44802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Message 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String messageId;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String content;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858000" y="823400"/>
            <a:ext cx="2286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One to one chat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sent/delivered/read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User last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7197900" y="663000"/>
            <a:ext cx="19461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Delivery-retry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Idempotence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ordering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3947" l="0" r="0" t="0"/>
          <a:stretch/>
        </p:blipFill>
        <p:spPr>
          <a:xfrm>
            <a:off x="0" y="0"/>
            <a:ext cx="7140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